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2" r:id="rId3"/>
    <p:sldId id="293" r:id="rId4"/>
    <p:sldId id="295" r:id="rId5"/>
    <p:sldId id="294" r:id="rId6"/>
    <p:sldId id="260" r:id="rId7"/>
    <p:sldId id="261" r:id="rId8"/>
    <p:sldId id="267" r:id="rId9"/>
  </p:sldIdLst>
  <p:sldSz cx="7200900" cy="10333038"/>
  <p:notesSz cx="7556500" cy="10693400"/>
  <p:defaultTextStyle>
    <a:defPPr>
      <a:defRPr lang="ru-RU"/>
    </a:defPPr>
    <a:lvl1pPr marL="0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9232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8464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7696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56928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96160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35392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74624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13856" algn="l" defTabSz="878464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3">
          <p15:clr>
            <a:srgbClr val="A4A3A4"/>
          </p15:clr>
        </p15:guide>
        <p15:guide id="2" pos="20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003399"/>
    <a:srgbClr val="0000FF"/>
    <a:srgbClr val="FCEA04"/>
    <a:srgbClr val="DC0000"/>
    <a:srgbClr val="F0E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51" autoAdjust="0"/>
    <p:restoredTop sz="94660"/>
  </p:normalViewPr>
  <p:slideViewPr>
    <p:cSldViewPr>
      <p:cViewPr varScale="1">
        <p:scale>
          <a:sx n="77" d="100"/>
          <a:sy n="77" d="100"/>
        </p:scale>
        <p:origin x="3326" y="58"/>
      </p:cViewPr>
      <p:guideLst>
        <p:guide orient="horz" pos="2783"/>
        <p:guide pos="20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40068" y="3203242"/>
            <a:ext cx="612076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80135" y="5786501"/>
            <a:ext cx="504063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4402">
              <a:lnSpc>
                <a:spcPts val="913"/>
              </a:lnSpc>
            </a:pPr>
            <a:fld id="{81D60167-4931-47E6-BA6A-407CBD079E47}" type="slidenum">
              <a:rPr lang="ru-RU" spc="-38" smtClean="0"/>
              <a:pPr marL="24402">
                <a:lnSpc>
                  <a:spcPts val="913"/>
                </a:lnSpc>
              </a:pPr>
              <a:t>‹#›</a:t>
            </a:fld>
            <a:r>
              <a:rPr lang="ru-RU" spc="-38" smtClean="0"/>
              <a:t> </a:t>
            </a:r>
            <a:r>
              <a:rPr lang="ru-RU" spc="-24" smtClean="0"/>
              <a:t>из</a:t>
            </a:r>
            <a:r>
              <a:rPr lang="ru-RU" spc="-82" smtClean="0"/>
              <a:t> </a:t>
            </a:r>
            <a:r>
              <a:rPr lang="ru-RU" spc="-38" smtClean="0"/>
              <a:t>4</a:t>
            </a:r>
            <a:endParaRPr lang="ru-RU" spc="-38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4402">
              <a:lnSpc>
                <a:spcPts val="913"/>
              </a:lnSpc>
            </a:pPr>
            <a:fld id="{81D60167-4931-47E6-BA6A-407CBD079E47}" type="slidenum">
              <a:rPr lang="ru-RU" spc="-38" smtClean="0"/>
              <a:pPr marL="24402">
                <a:lnSpc>
                  <a:spcPts val="913"/>
                </a:lnSpc>
              </a:pPr>
              <a:t>‹#›</a:t>
            </a:fld>
            <a:r>
              <a:rPr lang="ru-RU" spc="-38" smtClean="0"/>
              <a:t> </a:t>
            </a:r>
            <a:r>
              <a:rPr lang="ru-RU" spc="-24" smtClean="0"/>
              <a:t>из</a:t>
            </a:r>
            <a:r>
              <a:rPr lang="ru-RU" spc="-82" smtClean="0"/>
              <a:t> </a:t>
            </a:r>
            <a:r>
              <a:rPr lang="ru-RU" spc="-38" smtClean="0"/>
              <a:t>4</a:t>
            </a:r>
            <a:endParaRPr lang="ru-RU" spc="-38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60045" y="2376599"/>
            <a:ext cx="31323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708464" y="2376599"/>
            <a:ext cx="31323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4402">
              <a:lnSpc>
                <a:spcPts val="913"/>
              </a:lnSpc>
            </a:pPr>
            <a:fld id="{81D60167-4931-47E6-BA6A-407CBD079E47}" type="slidenum">
              <a:rPr lang="ru-RU" spc="-38" smtClean="0"/>
              <a:pPr marL="24402">
                <a:lnSpc>
                  <a:spcPts val="913"/>
                </a:lnSpc>
              </a:pPr>
              <a:t>‹#›</a:t>
            </a:fld>
            <a:r>
              <a:rPr lang="ru-RU" spc="-38" smtClean="0"/>
              <a:t> </a:t>
            </a:r>
            <a:r>
              <a:rPr lang="ru-RU" spc="-24" smtClean="0"/>
              <a:t>из</a:t>
            </a:r>
            <a:r>
              <a:rPr lang="ru-RU" spc="-82" smtClean="0"/>
              <a:t> </a:t>
            </a:r>
            <a:r>
              <a:rPr lang="ru-RU" spc="-38" smtClean="0"/>
              <a:t>4</a:t>
            </a:r>
            <a:endParaRPr lang="ru-RU" spc="-38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4402">
              <a:lnSpc>
                <a:spcPts val="913"/>
              </a:lnSpc>
            </a:pPr>
            <a:fld id="{81D60167-4931-47E6-BA6A-407CBD079E47}" type="slidenum">
              <a:rPr lang="ru-RU" spc="-38" smtClean="0"/>
              <a:pPr marL="24402">
                <a:lnSpc>
                  <a:spcPts val="913"/>
                </a:lnSpc>
              </a:pPr>
              <a:t>‹#›</a:t>
            </a:fld>
            <a:r>
              <a:rPr lang="ru-RU" spc="-38" smtClean="0"/>
              <a:t> </a:t>
            </a:r>
            <a:r>
              <a:rPr lang="ru-RU" spc="-24" smtClean="0"/>
              <a:t>из</a:t>
            </a:r>
            <a:r>
              <a:rPr lang="ru-RU" spc="-82" smtClean="0"/>
              <a:t> </a:t>
            </a:r>
            <a:r>
              <a:rPr lang="ru-RU" spc="-38" smtClean="0"/>
              <a:t>4</a:t>
            </a:r>
            <a:endParaRPr lang="ru-RU" spc="-38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4402">
              <a:lnSpc>
                <a:spcPts val="913"/>
              </a:lnSpc>
            </a:pPr>
            <a:fld id="{81D60167-4931-47E6-BA6A-407CBD079E47}" type="slidenum">
              <a:rPr lang="ru-RU" spc="-38" smtClean="0"/>
              <a:pPr marL="24402">
                <a:lnSpc>
                  <a:spcPts val="913"/>
                </a:lnSpc>
              </a:pPr>
              <a:t>‹#›</a:t>
            </a:fld>
            <a:r>
              <a:rPr lang="ru-RU" spc="-38" smtClean="0"/>
              <a:t> </a:t>
            </a:r>
            <a:r>
              <a:rPr lang="ru-RU" spc="-24" smtClean="0"/>
              <a:t>из</a:t>
            </a:r>
            <a:r>
              <a:rPr lang="ru-RU" spc="-82" smtClean="0"/>
              <a:t> </a:t>
            </a:r>
            <a:r>
              <a:rPr lang="ru-RU" spc="-38" smtClean="0"/>
              <a:t>4</a:t>
            </a:r>
            <a:endParaRPr lang="ru-RU" spc="-38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60045" y="413322"/>
            <a:ext cx="64808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60045" y="2376599"/>
            <a:ext cx="64808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448306" y="9609725"/>
            <a:ext cx="2304288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60045" y="9609725"/>
            <a:ext cx="1656207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661694" y="10056648"/>
            <a:ext cx="292877" cy="2308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4402">
              <a:lnSpc>
                <a:spcPts val="913"/>
              </a:lnSpc>
            </a:pPr>
            <a:fld id="{81D60167-4931-47E6-BA6A-407CBD079E47}" type="slidenum">
              <a:rPr lang="ru-RU" spc="-38" smtClean="0"/>
              <a:pPr marL="24402">
                <a:lnSpc>
                  <a:spcPts val="913"/>
                </a:lnSpc>
              </a:pPr>
              <a:t>‹#›</a:t>
            </a:fld>
            <a:r>
              <a:rPr lang="ru-RU" spc="-38" smtClean="0"/>
              <a:t> </a:t>
            </a:r>
            <a:r>
              <a:rPr lang="ru-RU" spc="-24" smtClean="0"/>
              <a:t>из</a:t>
            </a:r>
            <a:r>
              <a:rPr lang="ru-RU" spc="-82" smtClean="0"/>
              <a:t> </a:t>
            </a:r>
            <a:r>
              <a:rPr lang="ru-RU" spc="-38" smtClean="0"/>
              <a:t>4</a:t>
            </a:r>
            <a:endParaRPr lang="ru-RU" spc="-38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39232">
        <a:defRPr>
          <a:latin typeface="+mn-lt"/>
          <a:ea typeface="+mn-ea"/>
          <a:cs typeface="+mn-cs"/>
        </a:defRPr>
      </a:lvl2pPr>
      <a:lvl3pPr marL="878464">
        <a:defRPr>
          <a:latin typeface="+mn-lt"/>
          <a:ea typeface="+mn-ea"/>
          <a:cs typeface="+mn-cs"/>
        </a:defRPr>
      </a:lvl3pPr>
      <a:lvl4pPr marL="1317696">
        <a:defRPr>
          <a:latin typeface="+mn-lt"/>
          <a:ea typeface="+mn-ea"/>
          <a:cs typeface="+mn-cs"/>
        </a:defRPr>
      </a:lvl4pPr>
      <a:lvl5pPr marL="1756928">
        <a:defRPr>
          <a:latin typeface="+mn-lt"/>
          <a:ea typeface="+mn-ea"/>
          <a:cs typeface="+mn-cs"/>
        </a:defRPr>
      </a:lvl5pPr>
      <a:lvl6pPr marL="2196160">
        <a:defRPr>
          <a:latin typeface="+mn-lt"/>
          <a:ea typeface="+mn-ea"/>
          <a:cs typeface="+mn-cs"/>
        </a:defRPr>
      </a:lvl6pPr>
      <a:lvl7pPr marL="2635392">
        <a:defRPr>
          <a:latin typeface="+mn-lt"/>
          <a:ea typeface="+mn-ea"/>
          <a:cs typeface="+mn-cs"/>
        </a:defRPr>
      </a:lvl7pPr>
      <a:lvl8pPr marL="3074624">
        <a:defRPr>
          <a:latin typeface="+mn-lt"/>
          <a:ea typeface="+mn-ea"/>
          <a:cs typeface="+mn-cs"/>
        </a:defRPr>
      </a:lvl8pPr>
      <a:lvl9pPr marL="351385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39232">
        <a:defRPr>
          <a:latin typeface="+mn-lt"/>
          <a:ea typeface="+mn-ea"/>
          <a:cs typeface="+mn-cs"/>
        </a:defRPr>
      </a:lvl2pPr>
      <a:lvl3pPr marL="878464">
        <a:defRPr>
          <a:latin typeface="+mn-lt"/>
          <a:ea typeface="+mn-ea"/>
          <a:cs typeface="+mn-cs"/>
        </a:defRPr>
      </a:lvl3pPr>
      <a:lvl4pPr marL="1317696">
        <a:defRPr>
          <a:latin typeface="+mn-lt"/>
          <a:ea typeface="+mn-ea"/>
          <a:cs typeface="+mn-cs"/>
        </a:defRPr>
      </a:lvl4pPr>
      <a:lvl5pPr marL="1756928">
        <a:defRPr>
          <a:latin typeface="+mn-lt"/>
          <a:ea typeface="+mn-ea"/>
          <a:cs typeface="+mn-cs"/>
        </a:defRPr>
      </a:lvl5pPr>
      <a:lvl6pPr marL="2196160">
        <a:defRPr>
          <a:latin typeface="+mn-lt"/>
          <a:ea typeface="+mn-ea"/>
          <a:cs typeface="+mn-cs"/>
        </a:defRPr>
      </a:lvl6pPr>
      <a:lvl7pPr marL="2635392">
        <a:defRPr>
          <a:latin typeface="+mn-lt"/>
          <a:ea typeface="+mn-ea"/>
          <a:cs typeface="+mn-cs"/>
        </a:defRPr>
      </a:lvl7pPr>
      <a:lvl8pPr marL="3074624">
        <a:defRPr>
          <a:latin typeface="+mn-lt"/>
          <a:ea typeface="+mn-ea"/>
          <a:cs typeface="+mn-cs"/>
        </a:defRPr>
      </a:lvl8pPr>
      <a:lvl9pPr marL="3513856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hyperlink" Target="https://www.komandor-piter.ru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hyperlink" Target="https://www.komandor-piter.ru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hyperlink" Target="https://www.komandor-piter.ru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komandor-piter.ru/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hyperlink" Target="https://www.komandor-piter.ru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komandor-piter.ru/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komandor-piter.ru/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076770" y="4176535"/>
            <a:ext cx="5038280" cy="1348023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ctr">
              <a:spcBef>
                <a:spcPts val="110"/>
              </a:spcBef>
            </a:pPr>
            <a:r>
              <a:rPr lang="ru-RU" sz="2700" b="1" dirty="0">
                <a:latin typeface="Arial"/>
                <a:cs typeface="Arial"/>
              </a:rPr>
              <a:t>Каталог распродажи </a:t>
            </a:r>
            <a:r>
              <a:rPr lang="ru-RU" sz="2700" b="1" dirty="0" smtClean="0">
                <a:latin typeface="Arial"/>
                <a:cs typeface="Arial"/>
              </a:rPr>
              <a:t>выставочной мебели</a:t>
            </a:r>
            <a:endParaRPr lang="en-US" sz="2700" b="1" dirty="0" smtClean="0">
              <a:latin typeface="Arial"/>
              <a:cs typeface="Arial"/>
            </a:endParaRPr>
          </a:p>
          <a:p>
            <a:pPr algn="ctr">
              <a:spcBef>
                <a:spcPts val="110"/>
              </a:spcBef>
            </a:pPr>
            <a:r>
              <a:rPr lang="ru-RU" sz="2700" b="1" dirty="0" smtClean="0">
                <a:solidFill>
                  <a:srgbClr val="FF0000"/>
                </a:solidFill>
                <a:latin typeface="Arial"/>
                <a:cs typeface="Arial"/>
              </a:rPr>
              <a:t>Весна </a:t>
            </a:r>
            <a:r>
              <a:rPr lang="en-US" sz="2700" b="1" dirty="0" smtClean="0">
                <a:solidFill>
                  <a:srgbClr val="FF0000"/>
                </a:solidFill>
                <a:latin typeface="Arial"/>
                <a:cs typeface="Arial"/>
              </a:rPr>
              <a:t>2020</a:t>
            </a:r>
            <a:r>
              <a:rPr lang="ru-RU" sz="2700" b="1" dirty="0" smtClean="0">
                <a:solidFill>
                  <a:srgbClr val="FF0000"/>
                </a:solidFill>
                <a:latin typeface="Arial"/>
                <a:cs typeface="Arial"/>
              </a:rPr>
              <a:t> года</a:t>
            </a:r>
            <a:endParaRPr lang="ru-RU" sz="2700" b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71970" y="5776119"/>
            <a:ext cx="5647880" cy="742216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192"/>
              </a:spcBef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фирменный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салон KOMANDOR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20000"/>
              </a:lnSpc>
              <a:spcBef>
                <a:spcPts val="192"/>
              </a:spcBef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МЦ «Круиз»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060002" y="9128919"/>
            <a:ext cx="3071817" cy="699127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ctr">
              <a:spcBef>
                <a:spcPts val="192"/>
              </a:spcBef>
            </a:pPr>
            <a:r>
              <a:rPr lang="en-US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  <a:endParaRPr lang="ru-RU" sz="19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192"/>
              </a:spcBef>
            </a:pP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8 (812) </a:t>
            </a:r>
            <a:r>
              <a:rPr lang="ru-RU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309-88-10</a:t>
            </a:r>
            <a:endParaRPr lang="ru-RU" sz="1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523" y="554102"/>
            <a:ext cx="2593853" cy="259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107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1" y="-1"/>
            <a:ext cx="7204235" cy="670719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4164"/>
            <a:ext cx="2701962" cy="370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2815" y="215393"/>
            <a:ext cx="3485478" cy="297405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10"/>
              </a:spcBef>
            </a:pPr>
            <a:r>
              <a:rPr lang="ru-RU" sz="1300" b="1" dirty="0">
                <a:solidFill>
                  <a:schemeClr val="bg1"/>
                </a:solidFill>
                <a:latin typeface="Arial"/>
                <a:cs typeface="Arial"/>
              </a:rPr>
              <a:t>Каталог распродажи готовой мебели </a:t>
            </a:r>
          </a:p>
        </p:txBody>
      </p:sp>
      <p:sp>
        <p:nvSpPr>
          <p:cNvPr id="36" name="object 5"/>
          <p:cNvSpPr/>
          <p:nvPr/>
        </p:nvSpPr>
        <p:spPr>
          <a:xfrm>
            <a:off x="-6206" y="9393794"/>
            <a:ext cx="7204235" cy="939244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TextBox 37"/>
          <p:cNvSpPr txBox="1"/>
          <p:nvPr/>
        </p:nvSpPr>
        <p:spPr>
          <a:xfrm>
            <a:off x="187587" y="9577768"/>
            <a:ext cx="2737313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 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 (812) 309-88-10</a:t>
            </a:r>
          </a:p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ru-RU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 </a:t>
            </a:r>
            <a:r>
              <a:rPr lang="en-US" sz="13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callcenter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@k-piter.ru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19649" y="9577768"/>
            <a:ext cx="3071817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92"/>
              </a:spcBef>
            </a:pPr>
            <a:r>
              <a:rPr lang="en-US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</a:p>
          <a:p>
            <a:pPr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Фирменные салоны </a:t>
            </a:r>
            <a:r>
              <a:rPr lang="en-US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KOMANDOR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2" y="9577768"/>
            <a:ext cx="579714" cy="587838"/>
          </a:xfrm>
          <a:prstGeom prst="rect">
            <a:avLst/>
          </a:prstGeom>
        </p:spPr>
      </p:pic>
      <p:sp>
        <p:nvSpPr>
          <p:cNvPr id="54" name="object 8"/>
          <p:cNvSpPr txBox="1"/>
          <p:nvPr/>
        </p:nvSpPr>
        <p:spPr>
          <a:xfrm>
            <a:off x="4667250" y="1385333"/>
            <a:ext cx="2128222" cy="1538288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Описание: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ЛДСП Дуб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ферарро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Черно коричневый, Белый Премиум Стекло командор фуксия,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пудровый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вихрь, черное, стекло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лакобель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белое, профиль агат дуб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ферарро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, Доводчик комфорт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тач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шт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bject 8"/>
          <p:cNvSpPr txBox="1"/>
          <p:nvPr/>
        </p:nvSpPr>
        <p:spPr>
          <a:xfrm>
            <a:off x="4819650" y="3114114"/>
            <a:ext cx="1975822" cy="399515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Размеры: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2400*1809*532 мм.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object 8"/>
          <p:cNvSpPr txBox="1"/>
          <p:nvPr/>
        </p:nvSpPr>
        <p:spPr>
          <a:xfrm>
            <a:off x="5276850" y="3685614"/>
            <a:ext cx="1518622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 algn="r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108 809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bject 8"/>
          <p:cNvSpPr txBox="1"/>
          <p:nvPr/>
        </p:nvSpPr>
        <p:spPr>
          <a:xfrm>
            <a:off x="5276850" y="4295214"/>
            <a:ext cx="1518622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 algn="r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54 405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bject 8"/>
          <p:cNvSpPr txBox="1"/>
          <p:nvPr/>
        </p:nvSpPr>
        <p:spPr>
          <a:xfrm>
            <a:off x="3718516" y="899319"/>
            <a:ext cx="3041096" cy="30718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Шкаф-купе «Агат кубики» </a:t>
            </a:r>
            <a:endParaRPr lang="ru-RU" sz="18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r="13333"/>
          <a:stretch/>
        </p:blipFill>
        <p:spPr>
          <a:xfrm>
            <a:off x="332814" y="952155"/>
            <a:ext cx="3115235" cy="5417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0" r="14930"/>
          <a:stretch/>
        </p:blipFill>
        <p:spPr>
          <a:xfrm>
            <a:off x="2152650" y="5318919"/>
            <a:ext cx="2271094" cy="37851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3" r="13474"/>
          <a:stretch/>
        </p:blipFill>
        <p:spPr>
          <a:xfrm>
            <a:off x="4584117" y="5318919"/>
            <a:ext cx="2223779" cy="378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384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1" y="-1"/>
            <a:ext cx="7204235" cy="670719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4164"/>
            <a:ext cx="2701962" cy="370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2815" y="215393"/>
            <a:ext cx="3485478" cy="297405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10"/>
              </a:spcBef>
            </a:pPr>
            <a:r>
              <a:rPr lang="ru-RU" sz="1300" b="1" dirty="0">
                <a:solidFill>
                  <a:schemeClr val="bg1"/>
                </a:solidFill>
                <a:latin typeface="Arial"/>
                <a:cs typeface="Arial"/>
              </a:rPr>
              <a:t>Каталог распродажи готовой мебели </a:t>
            </a:r>
          </a:p>
        </p:txBody>
      </p:sp>
      <p:sp>
        <p:nvSpPr>
          <p:cNvPr id="36" name="object 5"/>
          <p:cNvSpPr/>
          <p:nvPr/>
        </p:nvSpPr>
        <p:spPr>
          <a:xfrm>
            <a:off x="-6206" y="9393794"/>
            <a:ext cx="7204235" cy="939244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TextBox 37"/>
          <p:cNvSpPr txBox="1"/>
          <p:nvPr/>
        </p:nvSpPr>
        <p:spPr>
          <a:xfrm>
            <a:off x="187587" y="9577768"/>
            <a:ext cx="2737313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 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 (812) 309-88-10</a:t>
            </a:r>
          </a:p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ru-RU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 </a:t>
            </a:r>
            <a:r>
              <a:rPr lang="en-US" sz="13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callcenter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@k-piter.ru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19649" y="9577768"/>
            <a:ext cx="3071817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92"/>
              </a:spcBef>
            </a:pPr>
            <a:r>
              <a:rPr lang="en-US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</a:p>
          <a:p>
            <a:pPr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Фирменные салоны </a:t>
            </a:r>
            <a:r>
              <a:rPr lang="en-US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KOMANDOR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2" y="9577768"/>
            <a:ext cx="579714" cy="587838"/>
          </a:xfrm>
          <a:prstGeom prst="rect">
            <a:avLst/>
          </a:prstGeom>
        </p:spPr>
      </p:pic>
      <p:sp>
        <p:nvSpPr>
          <p:cNvPr id="54" name="object 8"/>
          <p:cNvSpPr txBox="1"/>
          <p:nvPr/>
        </p:nvSpPr>
        <p:spPr>
          <a:xfrm>
            <a:off x="4667250" y="1649080"/>
            <a:ext cx="2128222" cy="1168956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Описание: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ЛДСП Гасиенда белый, </a:t>
            </a:r>
            <a:endParaRPr lang="ru-RU" sz="1200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МДФ +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патина серебро, </a:t>
            </a:r>
            <a:endParaRPr lang="ru-RU" sz="1200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зеркало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серебро +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песк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200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Профиль Агат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серебро, доводчики газовые 4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шт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bject 8"/>
          <p:cNvSpPr txBox="1"/>
          <p:nvPr/>
        </p:nvSpPr>
        <p:spPr>
          <a:xfrm>
            <a:off x="4819650" y="3050845"/>
            <a:ext cx="1975822" cy="399515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Размеры: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2402*2250*450 мм.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object 8"/>
          <p:cNvSpPr txBox="1"/>
          <p:nvPr/>
        </p:nvSpPr>
        <p:spPr>
          <a:xfrm>
            <a:off x="5276850" y="3622345"/>
            <a:ext cx="1518622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 algn="r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272 000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bject 8"/>
          <p:cNvSpPr txBox="1"/>
          <p:nvPr/>
        </p:nvSpPr>
        <p:spPr>
          <a:xfrm>
            <a:off x="5276850" y="4231945"/>
            <a:ext cx="1518622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 algn="r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163 200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bject 8"/>
          <p:cNvSpPr txBox="1"/>
          <p:nvPr/>
        </p:nvSpPr>
        <p:spPr>
          <a:xfrm>
            <a:off x="3718516" y="899319"/>
            <a:ext cx="3041096" cy="584181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Шкаф-купе</a:t>
            </a:r>
          </a:p>
          <a:p>
            <a:pPr marL="12201" marR="6100" indent="-12201" algn="r"/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«Классика» </a:t>
            </a:r>
            <a:endParaRPr lang="ru-RU" sz="18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990295"/>
            <a:ext cx="3908765" cy="52116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5623720"/>
            <a:ext cx="2652950" cy="35372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523" y="5631629"/>
            <a:ext cx="2652950" cy="353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1" y="-1"/>
            <a:ext cx="7204235" cy="670719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4164"/>
            <a:ext cx="2701962" cy="370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2815" y="215393"/>
            <a:ext cx="3485478" cy="297405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10"/>
              </a:spcBef>
            </a:pPr>
            <a:r>
              <a:rPr lang="ru-RU" sz="1300" b="1" dirty="0">
                <a:solidFill>
                  <a:schemeClr val="bg1"/>
                </a:solidFill>
                <a:latin typeface="Arial"/>
                <a:cs typeface="Arial"/>
              </a:rPr>
              <a:t>Каталог распродажи готовой мебели </a:t>
            </a:r>
          </a:p>
        </p:txBody>
      </p:sp>
      <p:sp>
        <p:nvSpPr>
          <p:cNvPr id="36" name="object 5"/>
          <p:cNvSpPr/>
          <p:nvPr/>
        </p:nvSpPr>
        <p:spPr>
          <a:xfrm>
            <a:off x="-6206" y="9393794"/>
            <a:ext cx="7204235" cy="939244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TextBox 37"/>
          <p:cNvSpPr txBox="1"/>
          <p:nvPr/>
        </p:nvSpPr>
        <p:spPr>
          <a:xfrm>
            <a:off x="187587" y="9577768"/>
            <a:ext cx="2737313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 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 (812) 309-88-10</a:t>
            </a:r>
          </a:p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ru-RU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 </a:t>
            </a:r>
            <a:r>
              <a:rPr lang="en-US" sz="13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callcenter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@k-piter.ru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19649" y="9577768"/>
            <a:ext cx="3071817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92"/>
              </a:spcBef>
            </a:pPr>
            <a:r>
              <a:rPr lang="en-US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</a:p>
          <a:p>
            <a:pPr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Фирменные салоны </a:t>
            </a:r>
            <a:r>
              <a:rPr lang="en-US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KOMANDOR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2" y="9577768"/>
            <a:ext cx="579714" cy="587838"/>
          </a:xfrm>
          <a:prstGeom prst="rect">
            <a:avLst/>
          </a:prstGeom>
        </p:spPr>
      </p:pic>
      <p:sp>
        <p:nvSpPr>
          <p:cNvPr id="54" name="object 8"/>
          <p:cNvSpPr txBox="1"/>
          <p:nvPr/>
        </p:nvSpPr>
        <p:spPr>
          <a:xfrm>
            <a:off x="4667250" y="1379467"/>
            <a:ext cx="2128222" cy="815013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500" b="1" u="sng" spc="-14" dirty="0">
                <a:latin typeface="Arial" panose="020B0604020202020204" pitchFamily="34" charset="0"/>
                <a:cs typeface="Arial" panose="020B0604020202020204" pitchFamily="34" charset="0"/>
              </a:rPr>
              <a:t>Двери-купе:</a:t>
            </a:r>
            <a:endParaRPr lang="ru-RU" sz="1500" b="1" u="sng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Профиль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Гелиодор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серебро, Стекло 5Д мираж, Стекло однотонное черное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object 8"/>
          <p:cNvSpPr txBox="1"/>
          <p:nvPr/>
        </p:nvSpPr>
        <p:spPr>
          <a:xfrm>
            <a:off x="4286250" y="3799538"/>
            <a:ext cx="2509222" cy="630347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500" b="1" u="sng" spc="-14" dirty="0">
                <a:latin typeface="Arial" panose="020B0604020202020204" pitchFamily="34" charset="0"/>
                <a:cs typeface="Arial" panose="020B0604020202020204" pitchFamily="34" charset="0"/>
              </a:rPr>
              <a:t>Гардеробная система:</a:t>
            </a:r>
            <a:endParaRPr lang="ru-RU" sz="1500" b="1" u="sng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Колонная система, ЛДСП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Egger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Дуб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торонто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лава</a:t>
            </a:r>
            <a:endParaRPr lang="en-US" sz="1200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bject 8"/>
          <p:cNvSpPr txBox="1"/>
          <p:nvPr/>
        </p:nvSpPr>
        <p:spPr>
          <a:xfrm>
            <a:off x="5276850" y="2209730"/>
            <a:ext cx="1518622" cy="399515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Размеры: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2400*2200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мм.</a:t>
            </a:r>
            <a:endParaRPr lang="ru-RU"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object 8"/>
          <p:cNvSpPr txBox="1"/>
          <p:nvPr/>
        </p:nvSpPr>
        <p:spPr>
          <a:xfrm>
            <a:off x="5276850" y="2632754"/>
            <a:ext cx="1518622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 algn="r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220</a:t>
            </a:r>
            <a:r>
              <a:rPr lang="en-US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ru-RU" sz="1400" b="1" spc="-10" dirty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bject 8"/>
          <p:cNvSpPr txBox="1"/>
          <p:nvPr/>
        </p:nvSpPr>
        <p:spPr>
          <a:xfrm>
            <a:off x="5276850" y="3120161"/>
            <a:ext cx="1518622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 algn="r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r>
              <a:rPr lang="en-US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8"/>
          <p:cNvSpPr txBox="1"/>
          <p:nvPr/>
        </p:nvSpPr>
        <p:spPr>
          <a:xfrm>
            <a:off x="4591050" y="871066"/>
            <a:ext cx="2168562" cy="30718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Шкаф «Фантазия»</a:t>
            </a:r>
            <a:endParaRPr lang="ru-RU" sz="18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object 8"/>
          <p:cNvSpPr txBox="1"/>
          <p:nvPr/>
        </p:nvSpPr>
        <p:spPr>
          <a:xfrm>
            <a:off x="5276850" y="4524733"/>
            <a:ext cx="1518622" cy="399515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Размеры: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2400*2200*490 мм.</a:t>
            </a:r>
            <a:endParaRPr lang="ru-RU"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bject 8"/>
          <p:cNvSpPr txBox="1"/>
          <p:nvPr/>
        </p:nvSpPr>
        <p:spPr>
          <a:xfrm>
            <a:off x="5276850" y="4947757"/>
            <a:ext cx="1518622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 algn="r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191 291 </a:t>
            </a:r>
            <a:r>
              <a:rPr lang="ru-RU" sz="1400" b="1" spc="-10" dirty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object 8"/>
          <p:cNvSpPr txBox="1"/>
          <p:nvPr/>
        </p:nvSpPr>
        <p:spPr>
          <a:xfrm>
            <a:off x="5276850" y="5435164"/>
            <a:ext cx="1518622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 algn="r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</a:t>
            </a:r>
            <a:r>
              <a:rPr lang="en-US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516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1" t="9789" r="9288" b="8320"/>
          <a:stretch/>
        </p:blipFill>
        <p:spPr>
          <a:xfrm>
            <a:off x="400050" y="6670454"/>
            <a:ext cx="1951789" cy="25228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7" t="11013" r="7731" b="6408"/>
          <a:stretch/>
        </p:blipFill>
        <p:spPr>
          <a:xfrm>
            <a:off x="2551386" y="6672254"/>
            <a:ext cx="2027637" cy="25441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2" t="17621" r="11093" b="4285"/>
          <a:stretch/>
        </p:blipFill>
        <p:spPr>
          <a:xfrm>
            <a:off x="399153" y="1139233"/>
            <a:ext cx="3874999" cy="5196020"/>
          </a:xfrm>
          <a:prstGeom prst="rect">
            <a:avLst/>
          </a:prstGeom>
        </p:spPr>
      </p:pic>
      <p:sp>
        <p:nvSpPr>
          <p:cNvPr id="22" name="object 8"/>
          <p:cNvSpPr txBox="1"/>
          <p:nvPr/>
        </p:nvSpPr>
        <p:spPr>
          <a:xfrm>
            <a:off x="4286250" y="6114895"/>
            <a:ext cx="2509222" cy="187684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spc="-14" dirty="0">
                <a:latin typeface="Arial" panose="020B0604020202020204" pitchFamily="34" charset="0"/>
                <a:cs typeface="Arial" panose="020B0604020202020204" pitchFamily="34" charset="0"/>
              </a:rPr>
              <a:t>Отдельно можно приобрести встроенную фурнитуру </a:t>
            </a:r>
          </a:p>
          <a:p>
            <a:pPr marL="12201" marR="6100" indent="-12201" algn="r"/>
            <a:r>
              <a:rPr lang="ru-RU" sz="1200" b="1" spc="-14" dirty="0">
                <a:latin typeface="Arial" panose="020B0604020202020204" pitchFamily="34" charset="0"/>
                <a:cs typeface="Arial" panose="020B0604020202020204" pitchFamily="34" charset="0"/>
              </a:rPr>
              <a:t>со </a:t>
            </a:r>
            <a:r>
              <a:rPr lang="ru-RU" sz="1200" b="1" spc="-14" dirty="0">
                <a:solidFill>
                  <a:srgbClr val="D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СКИДКОЙ 50%: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Выдвижные </a:t>
            </a:r>
          </a:p>
          <a:p>
            <a:pPr marL="12201" marR="6100" indent="-12201" algn="r"/>
            <a:r>
              <a:rPr lang="ru-RU" sz="1200" spc="-14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брючница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spc="-14" dirty="0">
                <a:latin typeface="Arial" panose="020B0604020202020204" pitchFamily="34" charset="0"/>
                <a:cs typeface="Arial" panose="020B0604020202020204" pitchFamily="34" charset="0"/>
              </a:rPr>
              <a:t>FL 202 </a:t>
            </a:r>
            <a:r>
              <a:rPr lang="en-US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12201" marR="6100" indent="-12201" algn="r"/>
            <a:r>
              <a:rPr lang="en-US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FL </a:t>
            </a:r>
            <a:r>
              <a:rPr lang="en-US" sz="1200" spc="-14" dirty="0">
                <a:latin typeface="Arial" panose="020B0604020202020204" pitchFamily="34" charset="0"/>
                <a:cs typeface="Arial" panose="020B0604020202020204" pitchFamily="34" charset="0"/>
              </a:rPr>
              <a:t>201 </a:t>
            </a:r>
            <a:r>
              <a:rPr lang="en-US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FL </a:t>
            </a:r>
            <a:r>
              <a:rPr lang="en-US" sz="1200" spc="-14" dirty="0">
                <a:latin typeface="Arial" panose="020B0604020202020204" pitchFamily="34" charset="0"/>
                <a:cs typeface="Arial" panose="020B0604020202020204" pitchFamily="34" charset="0"/>
              </a:rPr>
              <a:t>201 A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Выдвижной бокс </a:t>
            </a:r>
            <a:r>
              <a:rPr lang="en-US" sz="1200" spc="-14" dirty="0">
                <a:latin typeface="Arial" panose="020B0604020202020204" pitchFamily="34" charset="0"/>
                <a:cs typeface="Arial" panose="020B0604020202020204" pitchFamily="34" charset="0"/>
              </a:rPr>
              <a:t>FL 203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Выдвижная корзина </a:t>
            </a:r>
            <a:r>
              <a:rPr lang="en-US" sz="1200" spc="-14" dirty="0">
                <a:latin typeface="Arial" panose="020B0604020202020204" pitchFamily="34" charset="0"/>
                <a:cs typeface="Arial" panose="020B0604020202020204" pitchFamily="34" charset="0"/>
              </a:rPr>
              <a:t>FL 206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Выдвижная полка </a:t>
            </a:r>
            <a:endParaRPr lang="en-US" sz="1200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обуви </a:t>
            </a:r>
            <a:r>
              <a:rPr lang="en-US" sz="1200" spc="-14" dirty="0">
                <a:latin typeface="Arial" panose="020B0604020202020204" pitchFamily="34" charset="0"/>
                <a:cs typeface="Arial" panose="020B0604020202020204" pitchFamily="34" charset="0"/>
              </a:rPr>
              <a:t>FL </a:t>
            </a:r>
            <a:r>
              <a:rPr lang="en-US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208</a:t>
            </a:r>
          </a:p>
        </p:txBody>
      </p:sp>
    </p:spTree>
    <p:extLst>
      <p:ext uri="{BB962C8B-B14F-4D97-AF65-F5344CB8AC3E}">
        <p14:creationId xmlns:p14="http://schemas.microsoft.com/office/powerpoint/2010/main" val="2020146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1" y="-1"/>
            <a:ext cx="7204235" cy="670719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4164"/>
            <a:ext cx="2701962" cy="370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2815" y="215393"/>
            <a:ext cx="3485478" cy="297405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10"/>
              </a:spcBef>
            </a:pPr>
            <a:r>
              <a:rPr lang="ru-RU" sz="1300" b="1" dirty="0">
                <a:solidFill>
                  <a:schemeClr val="bg1"/>
                </a:solidFill>
                <a:latin typeface="Arial"/>
                <a:cs typeface="Arial"/>
              </a:rPr>
              <a:t>Каталог распродажи готовой мебели </a:t>
            </a:r>
          </a:p>
        </p:txBody>
      </p:sp>
      <p:sp>
        <p:nvSpPr>
          <p:cNvPr id="36" name="object 5"/>
          <p:cNvSpPr/>
          <p:nvPr/>
        </p:nvSpPr>
        <p:spPr>
          <a:xfrm>
            <a:off x="-6206" y="9393794"/>
            <a:ext cx="7204235" cy="939244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TextBox 37"/>
          <p:cNvSpPr txBox="1"/>
          <p:nvPr/>
        </p:nvSpPr>
        <p:spPr>
          <a:xfrm>
            <a:off x="187587" y="9577768"/>
            <a:ext cx="2737313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 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 (812) 309-88-10</a:t>
            </a:r>
          </a:p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ru-RU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 </a:t>
            </a:r>
            <a:r>
              <a:rPr lang="en-US" sz="13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callcenter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@k-piter.ru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19649" y="9577768"/>
            <a:ext cx="3071817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92"/>
              </a:spcBef>
            </a:pPr>
            <a:r>
              <a:rPr lang="en-US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</a:p>
          <a:p>
            <a:pPr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Фирменные салоны </a:t>
            </a:r>
            <a:r>
              <a:rPr lang="en-US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KOMANDOR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2" y="9577768"/>
            <a:ext cx="579714" cy="587838"/>
          </a:xfrm>
          <a:prstGeom prst="rect">
            <a:avLst/>
          </a:prstGeom>
        </p:spPr>
      </p:pic>
      <p:sp>
        <p:nvSpPr>
          <p:cNvPr id="54" name="object 8"/>
          <p:cNvSpPr txBox="1"/>
          <p:nvPr/>
        </p:nvSpPr>
        <p:spPr>
          <a:xfrm>
            <a:off x="935501" y="1676075"/>
            <a:ext cx="2128222" cy="1359778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>
              <a:lnSpc>
                <a:spcPct val="110000"/>
              </a:lnSpc>
              <a:spcBef>
                <a:spcPts val="600"/>
              </a:spcBef>
            </a:pPr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Описание:</a:t>
            </a:r>
          </a:p>
          <a:p>
            <a:pPr marL="12201" marR="6100" indent="-12201">
              <a:lnSpc>
                <a:spcPct val="110000"/>
              </a:lnSpc>
              <a:spcBef>
                <a:spcPts val="600"/>
              </a:spcBef>
            </a:pP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Профиль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Топаз купе, Профиль Топаз распашной, Стекло командор нежно фиолетовое, Баклажан, ЛДСП сосна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авола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алюминий 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bject 8"/>
          <p:cNvSpPr txBox="1"/>
          <p:nvPr/>
        </p:nvSpPr>
        <p:spPr>
          <a:xfrm>
            <a:off x="4362450" y="1676075"/>
            <a:ext cx="1975822" cy="399515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Размеры: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2400*2770*500 мм.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object 8"/>
          <p:cNvSpPr txBox="1"/>
          <p:nvPr/>
        </p:nvSpPr>
        <p:spPr>
          <a:xfrm>
            <a:off x="4819650" y="2247575"/>
            <a:ext cx="1518622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 algn="r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112 486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bject 8"/>
          <p:cNvSpPr txBox="1"/>
          <p:nvPr/>
        </p:nvSpPr>
        <p:spPr>
          <a:xfrm>
            <a:off x="4819650" y="2857175"/>
            <a:ext cx="1518622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 algn="r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56 243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552450" y="994529"/>
            <a:ext cx="6207162" cy="30718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ctr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Гостиная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Авола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8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" t="1113" r="6930"/>
          <a:stretch/>
        </p:blipFill>
        <p:spPr>
          <a:xfrm>
            <a:off x="621792" y="3855116"/>
            <a:ext cx="5957314" cy="497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330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1" y="-1"/>
            <a:ext cx="7204235" cy="670719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4164"/>
            <a:ext cx="2701962" cy="370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2815" y="215393"/>
            <a:ext cx="3485478" cy="297405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10"/>
              </a:spcBef>
            </a:pPr>
            <a:r>
              <a:rPr lang="ru-RU" sz="1300" b="1" dirty="0">
                <a:solidFill>
                  <a:schemeClr val="bg1"/>
                </a:solidFill>
                <a:latin typeface="Arial"/>
                <a:cs typeface="Arial"/>
              </a:rPr>
              <a:t>Каталог распродажи готовой мебели </a:t>
            </a:r>
          </a:p>
        </p:txBody>
      </p:sp>
      <p:sp>
        <p:nvSpPr>
          <p:cNvPr id="36" name="object 5"/>
          <p:cNvSpPr/>
          <p:nvPr/>
        </p:nvSpPr>
        <p:spPr>
          <a:xfrm>
            <a:off x="-6206" y="9393794"/>
            <a:ext cx="7204235" cy="939244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TextBox 37"/>
          <p:cNvSpPr txBox="1"/>
          <p:nvPr/>
        </p:nvSpPr>
        <p:spPr>
          <a:xfrm>
            <a:off x="187587" y="9577768"/>
            <a:ext cx="2737313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 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 (812) 309-88-10</a:t>
            </a:r>
          </a:p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ru-RU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 </a:t>
            </a:r>
            <a:r>
              <a:rPr lang="en-US" sz="13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callcenter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@k-piter.ru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19649" y="9577768"/>
            <a:ext cx="3071817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92"/>
              </a:spcBef>
            </a:pPr>
            <a:r>
              <a:rPr lang="en-US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</a:p>
          <a:p>
            <a:pPr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Фирменные салоны </a:t>
            </a:r>
            <a:r>
              <a:rPr lang="en-US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KOMANDOR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2" y="9577768"/>
            <a:ext cx="579714" cy="587838"/>
          </a:xfrm>
          <a:prstGeom prst="rect">
            <a:avLst/>
          </a:prstGeom>
        </p:spPr>
      </p:pic>
      <p:sp>
        <p:nvSpPr>
          <p:cNvPr id="54" name="object 8"/>
          <p:cNvSpPr txBox="1"/>
          <p:nvPr/>
        </p:nvSpPr>
        <p:spPr>
          <a:xfrm>
            <a:off x="4362450" y="1571806"/>
            <a:ext cx="2433022" cy="98429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Описание: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ЛДСП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Egger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Исландская береза серая, профиль Сапфир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серебро,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стекло баклажан , стекло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лакобель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белое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bject 8"/>
          <p:cNvSpPr txBox="1"/>
          <p:nvPr/>
        </p:nvSpPr>
        <p:spPr>
          <a:xfrm>
            <a:off x="4819650" y="2686451"/>
            <a:ext cx="1975822" cy="399515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Размеры: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2400*1800*600 мм.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object 8"/>
          <p:cNvSpPr txBox="1"/>
          <p:nvPr/>
        </p:nvSpPr>
        <p:spPr>
          <a:xfrm>
            <a:off x="5276850" y="3215284"/>
            <a:ext cx="1518622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 algn="r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209 288</a:t>
            </a:r>
            <a:r>
              <a:rPr lang="ru-RU" sz="1400" b="1" spc="-14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bject 8"/>
          <p:cNvSpPr txBox="1"/>
          <p:nvPr/>
        </p:nvSpPr>
        <p:spPr>
          <a:xfrm>
            <a:off x="5276850" y="3738878"/>
            <a:ext cx="1518622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 algn="r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104 644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8"/>
          <p:cNvSpPr txBox="1"/>
          <p:nvPr/>
        </p:nvSpPr>
        <p:spPr>
          <a:xfrm>
            <a:off x="4008632" y="899319"/>
            <a:ext cx="2750980" cy="584181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Встроенный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шкаф-купе </a:t>
            </a:r>
          </a:p>
          <a:p>
            <a:pPr marL="12201" marR="6100" indent="-12201" algn="r"/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«Баклажан»</a:t>
            </a:r>
            <a:endParaRPr lang="ru-RU" sz="18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" t="3793" r="4916" b="3155"/>
          <a:stretch/>
        </p:blipFill>
        <p:spPr>
          <a:xfrm>
            <a:off x="476249" y="1393961"/>
            <a:ext cx="3720816" cy="49892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1" r="5436"/>
          <a:stretch/>
        </p:blipFill>
        <p:spPr>
          <a:xfrm>
            <a:off x="1700069" y="6057101"/>
            <a:ext cx="2491269" cy="31480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1" r="6614" b="-1"/>
          <a:stretch/>
        </p:blipFill>
        <p:spPr>
          <a:xfrm>
            <a:off x="4302460" y="6057101"/>
            <a:ext cx="2460246" cy="3148018"/>
          </a:xfrm>
          <a:prstGeom prst="rect">
            <a:avLst/>
          </a:prstGeom>
        </p:spPr>
      </p:pic>
      <p:sp>
        <p:nvSpPr>
          <p:cNvPr id="23" name="object 8"/>
          <p:cNvSpPr txBox="1"/>
          <p:nvPr/>
        </p:nvSpPr>
        <p:spPr>
          <a:xfrm>
            <a:off x="4286250" y="4443405"/>
            <a:ext cx="2509222" cy="132284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spc="-14" dirty="0">
                <a:latin typeface="Arial" panose="020B0604020202020204" pitchFamily="34" charset="0"/>
                <a:cs typeface="Arial" panose="020B0604020202020204" pitchFamily="34" charset="0"/>
              </a:rPr>
              <a:t>Отдельно можно приобрести встроенную фурнитуру </a:t>
            </a:r>
          </a:p>
          <a:p>
            <a:pPr marL="12201" marR="6100" indent="-12201" algn="r"/>
            <a:r>
              <a:rPr lang="ru-RU" sz="1200" b="1" spc="-14" dirty="0">
                <a:latin typeface="Arial" panose="020B0604020202020204" pitchFamily="34" charset="0"/>
                <a:cs typeface="Arial" panose="020B0604020202020204" pitchFamily="34" charset="0"/>
              </a:rPr>
              <a:t>со </a:t>
            </a:r>
            <a:r>
              <a:rPr lang="ru-RU" sz="1200" b="1" spc="-14" dirty="0">
                <a:solidFill>
                  <a:srgbClr val="D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СКИДКОЙ 50%: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Выдвижная </a:t>
            </a:r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1200" spc="-14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рючница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spc="-14" dirty="0">
                <a:latin typeface="Arial" panose="020B0604020202020204" pitchFamily="34" charset="0"/>
                <a:cs typeface="Arial" panose="020B0604020202020204" pitchFamily="34" charset="0"/>
              </a:rPr>
              <a:t>FL 202 </a:t>
            </a:r>
            <a:r>
              <a:rPr lang="en-US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2201" marR="6100" indent="-12201" algn="r"/>
            <a:r>
              <a:rPr lang="ru-RU" sz="1200" spc="-14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Подьёмный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 пантограф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FM 004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1200" spc="-14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Выдвижное зеркало FL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211; 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Выдвижная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корзина.</a:t>
            </a:r>
            <a:endParaRPr lang="en-US" sz="1200" spc="-14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165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1" y="-1"/>
            <a:ext cx="7204235" cy="670719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4164"/>
            <a:ext cx="2701962" cy="370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2815" y="215393"/>
            <a:ext cx="3485478" cy="297405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10"/>
              </a:spcBef>
            </a:pPr>
            <a:r>
              <a:rPr lang="ru-RU" sz="1300" b="1" dirty="0">
                <a:solidFill>
                  <a:schemeClr val="bg1"/>
                </a:solidFill>
                <a:latin typeface="Arial"/>
                <a:cs typeface="Arial"/>
              </a:rPr>
              <a:t>Каталог распродажи готовой мебели </a:t>
            </a:r>
          </a:p>
        </p:txBody>
      </p:sp>
      <p:sp>
        <p:nvSpPr>
          <p:cNvPr id="36" name="object 5"/>
          <p:cNvSpPr/>
          <p:nvPr/>
        </p:nvSpPr>
        <p:spPr>
          <a:xfrm>
            <a:off x="-6206" y="9393794"/>
            <a:ext cx="7204235" cy="939244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TextBox 37"/>
          <p:cNvSpPr txBox="1"/>
          <p:nvPr/>
        </p:nvSpPr>
        <p:spPr>
          <a:xfrm>
            <a:off x="187587" y="9577768"/>
            <a:ext cx="2737313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 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 (812) 309-88-10</a:t>
            </a:r>
          </a:p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ru-RU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 </a:t>
            </a:r>
            <a:r>
              <a:rPr lang="en-US" sz="13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callcenter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@k-piter.ru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19649" y="9577768"/>
            <a:ext cx="3071817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92"/>
              </a:spcBef>
            </a:pPr>
            <a:r>
              <a:rPr lang="en-US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</a:p>
          <a:p>
            <a:pPr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Фирменные салоны </a:t>
            </a:r>
            <a:r>
              <a:rPr lang="en-US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KOMANDOR</a:t>
            </a:r>
          </a:p>
        </p:txBody>
      </p:sp>
      <p:sp>
        <p:nvSpPr>
          <p:cNvPr id="79" name="object 8"/>
          <p:cNvSpPr txBox="1"/>
          <p:nvPr/>
        </p:nvSpPr>
        <p:spPr>
          <a:xfrm>
            <a:off x="4057650" y="1000123"/>
            <a:ext cx="2701962" cy="30718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Стойка колонная</a:t>
            </a:r>
            <a:endParaRPr lang="ru-RU" sz="18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2" y="9577768"/>
            <a:ext cx="579714" cy="587838"/>
          </a:xfrm>
          <a:prstGeom prst="rect">
            <a:avLst/>
          </a:prstGeom>
        </p:spPr>
      </p:pic>
      <p:sp>
        <p:nvSpPr>
          <p:cNvPr id="54" name="object 8"/>
          <p:cNvSpPr txBox="1"/>
          <p:nvPr/>
        </p:nvSpPr>
        <p:spPr>
          <a:xfrm>
            <a:off x="4667250" y="1538259"/>
            <a:ext cx="2128222" cy="614958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>
                <a:latin typeface="Arial" panose="020B0604020202020204" pitchFamily="34" charset="0"/>
                <a:cs typeface="Arial" panose="020B0604020202020204" pitchFamily="34" charset="0"/>
              </a:rPr>
              <a:t>Описание:</a:t>
            </a:r>
          </a:p>
          <a:p>
            <a:pPr marL="12201" marR="6100" indent="-12201" algn="r"/>
            <a:r>
              <a:rPr lang="ru-RU" sz="1200" spc="-14" dirty="0" err="1">
                <a:latin typeface="Arial" panose="020B0604020202020204" pitchFamily="34" charset="0"/>
                <a:cs typeface="Arial" panose="020B0604020202020204" pitchFamily="34" charset="0"/>
              </a:rPr>
              <a:t>Файнлайн</a:t>
            </a:r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 крем, </a:t>
            </a:r>
          </a:p>
          <a:p>
            <a:pPr marL="12201" marR="6100" indent="-12201" algn="r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ящики Блюм </a:t>
            </a:r>
            <a:endParaRPr lang="ru-RU"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object 8"/>
          <p:cNvSpPr txBox="1"/>
          <p:nvPr/>
        </p:nvSpPr>
        <p:spPr>
          <a:xfrm>
            <a:off x="5276850" y="2819958"/>
            <a:ext cx="1518622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 algn="r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105 875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bject 8"/>
          <p:cNvSpPr txBox="1"/>
          <p:nvPr/>
        </p:nvSpPr>
        <p:spPr>
          <a:xfrm>
            <a:off x="5276850" y="3339286"/>
            <a:ext cx="1518622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 algn="r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42 350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5276850" y="2236469"/>
            <a:ext cx="1518622" cy="399515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r"/>
            <a:r>
              <a:rPr lang="ru-RU" sz="12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Размеры:</a:t>
            </a:r>
          </a:p>
          <a:p>
            <a:pPr marL="12201" marR="6100" indent="-12201" algn="r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2400*1100*500 мм.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21667"/>
          <a:stretch/>
        </p:blipFill>
        <p:spPr>
          <a:xfrm>
            <a:off x="704850" y="1205657"/>
            <a:ext cx="3657599" cy="770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466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1" y="-1"/>
            <a:ext cx="7204235" cy="670719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164164"/>
            <a:ext cx="2701962" cy="3701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2815" y="215393"/>
            <a:ext cx="3485478" cy="297405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10"/>
              </a:spcBef>
            </a:pPr>
            <a:r>
              <a:rPr lang="ru-RU" sz="1300" b="1" dirty="0">
                <a:solidFill>
                  <a:schemeClr val="bg1"/>
                </a:solidFill>
                <a:latin typeface="Arial"/>
                <a:cs typeface="Arial"/>
              </a:rPr>
              <a:t>Каталог распродажи готовой мебели </a:t>
            </a:r>
          </a:p>
        </p:txBody>
      </p:sp>
      <p:sp>
        <p:nvSpPr>
          <p:cNvPr id="36" name="object 5"/>
          <p:cNvSpPr/>
          <p:nvPr/>
        </p:nvSpPr>
        <p:spPr>
          <a:xfrm>
            <a:off x="-6206" y="9393794"/>
            <a:ext cx="7204235" cy="939244"/>
          </a:xfrm>
          <a:custGeom>
            <a:avLst/>
            <a:gdLst/>
            <a:ahLst/>
            <a:cxnLst/>
            <a:rect l="l" t="t" r="r" b="b"/>
            <a:pathLst>
              <a:path w="7546975" h="514350">
                <a:moveTo>
                  <a:pt x="0" y="0"/>
                </a:moveTo>
                <a:lnTo>
                  <a:pt x="7546847" y="0"/>
                </a:lnTo>
                <a:lnTo>
                  <a:pt x="7546847" y="513932"/>
                </a:lnTo>
                <a:lnTo>
                  <a:pt x="0" y="5139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TextBox 37"/>
          <p:cNvSpPr txBox="1"/>
          <p:nvPr/>
        </p:nvSpPr>
        <p:spPr>
          <a:xfrm>
            <a:off x="187587" y="9577768"/>
            <a:ext cx="2737313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 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+7 (812) 309-88-10</a:t>
            </a:r>
          </a:p>
          <a:p>
            <a:pPr algn="r"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</a:t>
            </a:r>
            <a:r>
              <a:rPr lang="ru-RU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mail</a:t>
            </a: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.: </a:t>
            </a:r>
            <a:r>
              <a:rPr lang="en-US" sz="13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callcenter</a:t>
            </a: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@k-piter.ru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19649" y="9577768"/>
            <a:ext cx="3071817" cy="530371"/>
          </a:xfrm>
          <a:prstGeom prst="rect">
            <a:avLst/>
          </a:prstGeom>
          <a:noFill/>
        </p:spPr>
        <p:txBody>
          <a:bodyPr wrap="square" lIns="87846" tIns="43923" rIns="87846" bIns="43923" rtlCol="0">
            <a:spAutoFit/>
          </a:bodyPr>
          <a:lstStyle/>
          <a:p>
            <a:pPr>
              <a:spcBef>
                <a:spcPts val="192"/>
              </a:spcBef>
            </a:pPr>
            <a:r>
              <a:rPr lang="en-US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www.komandor-piter.ru</a:t>
            </a:r>
          </a:p>
          <a:p>
            <a:pPr>
              <a:spcBef>
                <a:spcPts val="192"/>
              </a:spcBef>
            </a:pPr>
            <a:r>
              <a:rPr lang="ru-RU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Фирменные салоны </a:t>
            </a:r>
            <a:r>
              <a:rPr lang="en-US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KOMANDOR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2" y="9577768"/>
            <a:ext cx="579714" cy="587838"/>
          </a:xfrm>
          <a:prstGeom prst="rect">
            <a:avLst/>
          </a:prstGeom>
        </p:spPr>
      </p:pic>
      <p:sp>
        <p:nvSpPr>
          <p:cNvPr id="54" name="object 8"/>
          <p:cNvSpPr txBox="1"/>
          <p:nvPr/>
        </p:nvSpPr>
        <p:spPr>
          <a:xfrm>
            <a:off x="1081401" y="6683196"/>
            <a:ext cx="2057401" cy="43029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>
                <a:latin typeface="Arial" panose="020B0604020202020204" pitchFamily="34" charset="0"/>
                <a:cs typeface="Arial" panose="020B0604020202020204" pitchFamily="34" charset="0"/>
              </a:rPr>
              <a:t>Детская  </a:t>
            </a:r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кровать:</a:t>
            </a:r>
          </a:p>
          <a:p>
            <a:pPr marL="12201" marR="6100" indent="-12201"/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Размер: 1000*2060*980 мм.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object 8"/>
          <p:cNvSpPr txBox="1"/>
          <p:nvPr/>
        </p:nvSpPr>
        <p:spPr>
          <a:xfrm>
            <a:off x="3519802" y="6683196"/>
            <a:ext cx="1160930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72 255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object 8"/>
          <p:cNvSpPr txBox="1"/>
          <p:nvPr/>
        </p:nvSpPr>
        <p:spPr>
          <a:xfrm>
            <a:off x="5061732" y="6683196"/>
            <a:ext cx="1219200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36 128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552450" y="899319"/>
            <a:ext cx="6207162" cy="30718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ctr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Детская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комната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«Юность»</a:t>
            </a:r>
            <a:endParaRPr lang="ru-RU" sz="1800" b="1" spc="-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1327924"/>
            <a:ext cx="6096000" cy="4572000"/>
          </a:xfrm>
          <a:prstGeom prst="rect">
            <a:avLst/>
          </a:prstGeom>
        </p:spPr>
      </p:pic>
      <p:sp>
        <p:nvSpPr>
          <p:cNvPr id="19" name="object 8"/>
          <p:cNvSpPr txBox="1"/>
          <p:nvPr/>
        </p:nvSpPr>
        <p:spPr>
          <a:xfrm>
            <a:off x="1081401" y="7347412"/>
            <a:ext cx="2133601" cy="43029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Застройка у кровати:</a:t>
            </a:r>
          </a:p>
          <a:p>
            <a:pPr marL="12201" marR="6100" indent="-12201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Размер: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2100*3000*430 мм.</a:t>
            </a:r>
            <a:endParaRPr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8"/>
          <p:cNvSpPr txBox="1"/>
          <p:nvPr/>
        </p:nvSpPr>
        <p:spPr>
          <a:xfrm>
            <a:off x="3519802" y="7347412"/>
            <a:ext cx="1160930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163 412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bject 8"/>
          <p:cNvSpPr txBox="1"/>
          <p:nvPr/>
        </p:nvSpPr>
        <p:spPr>
          <a:xfrm>
            <a:off x="5061732" y="7347412"/>
            <a:ext cx="1219200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81 706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8"/>
          <p:cNvSpPr txBox="1"/>
          <p:nvPr/>
        </p:nvSpPr>
        <p:spPr>
          <a:xfrm>
            <a:off x="1081402" y="7994072"/>
            <a:ext cx="2057400" cy="43029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Шкаф детский:</a:t>
            </a:r>
          </a:p>
          <a:p>
            <a:pPr marL="12201" marR="6100" indent="-12201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Размер: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2400*1700*390 мм.</a:t>
            </a:r>
            <a:endParaRPr lang="ru-RU"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8"/>
          <p:cNvSpPr txBox="1"/>
          <p:nvPr/>
        </p:nvSpPr>
        <p:spPr>
          <a:xfrm>
            <a:off x="3519802" y="7994072"/>
            <a:ext cx="1160930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125 600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object 8"/>
          <p:cNvSpPr txBox="1"/>
          <p:nvPr/>
        </p:nvSpPr>
        <p:spPr>
          <a:xfrm>
            <a:off x="5061732" y="7994072"/>
            <a:ext cx="1219200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62 800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bject 8"/>
          <p:cNvSpPr txBox="1"/>
          <p:nvPr/>
        </p:nvSpPr>
        <p:spPr>
          <a:xfrm>
            <a:off x="552449" y="5974809"/>
            <a:ext cx="6096001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 algn="ctr"/>
            <a:r>
              <a:rPr lang="ru-RU" sz="14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Описание: ЛДСП </a:t>
            </a:r>
            <a:r>
              <a:rPr lang="ru-RU" sz="1400" spc="-14" dirty="0">
                <a:latin typeface="Arial" panose="020B0604020202020204" pitchFamily="34" charset="0"/>
                <a:cs typeface="Arial" panose="020B0604020202020204" pitchFamily="34" charset="0"/>
              </a:rPr>
              <a:t>дуб шато серый перламутр, стекло </a:t>
            </a:r>
            <a:r>
              <a:rPr lang="ru-RU" sz="1400" spc="-14" dirty="0" err="1">
                <a:latin typeface="Arial" panose="020B0604020202020204" pitchFamily="34" charset="0"/>
                <a:cs typeface="Arial" panose="020B0604020202020204" pitchFamily="34" charset="0"/>
              </a:rPr>
              <a:t>лакобель</a:t>
            </a:r>
            <a:r>
              <a:rPr lang="ru-RU" sz="1400" spc="-14" dirty="0">
                <a:latin typeface="Arial" panose="020B0604020202020204" pitchFamily="34" charset="0"/>
                <a:cs typeface="Arial" panose="020B0604020202020204" pitchFamily="34" charset="0"/>
              </a:rPr>
              <a:t> синее, бордовое, </a:t>
            </a:r>
            <a:r>
              <a:rPr lang="ru-RU" sz="1400" spc="-14" dirty="0" err="1">
                <a:latin typeface="Arial" panose="020B0604020202020204" pitchFamily="34" charset="0"/>
                <a:cs typeface="Arial" panose="020B0604020202020204" pitchFamily="34" charset="0"/>
              </a:rPr>
              <a:t>жемчужно</a:t>
            </a:r>
            <a:r>
              <a:rPr lang="ru-RU" sz="1400" spc="-14" dirty="0">
                <a:latin typeface="Arial" panose="020B0604020202020204" pitchFamily="34" charset="0"/>
                <a:cs typeface="Arial" panose="020B0604020202020204" pitchFamily="34" charset="0"/>
              </a:rPr>
              <a:t> белое, профиль лазурит, ящики блюм</a:t>
            </a:r>
            <a:endParaRPr lang="ru-RU" sz="14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object 8"/>
          <p:cNvSpPr txBox="1"/>
          <p:nvPr/>
        </p:nvSpPr>
        <p:spPr>
          <a:xfrm>
            <a:off x="1081402" y="8671860"/>
            <a:ext cx="2057400" cy="430292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Стол детский:</a:t>
            </a:r>
          </a:p>
          <a:p>
            <a:pPr marL="12201" marR="6100" indent="-12201"/>
            <a:r>
              <a:rPr lang="ru-RU" sz="1200" spc="-14" dirty="0">
                <a:latin typeface="Arial" panose="020B0604020202020204" pitchFamily="34" charset="0"/>
                <a:cs typeface="Arial" panose="020B0604020202020204" pitchFamily="34" charset="0"/>
              </a:rPr>
              <a:t>Размер: </a:t>
            </a:r>
            <a:r>
              <a:rPr lang="ru-RU" sz="1200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750*2000*450 мм.</a:t>
            </a:r>
            <a:endParaRPr lang="ru-RU" sz="1200" dirty="0">
              <a:solidFill>
                <a:srgbClr val="DC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object 8"/>
          <p:cNvSpPr txBox="1"/>
          <p:nvPr/>
        </p:nvSpPr>
        <p:spPr>
          <a:xfrm>
            <a:off x="3519802" y="8671860"/>
            <a:ext cx="1160930" cy="461070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Старая цена:</a:t>
            </a:r>
          </a:p>
          <a:p>
            <a:pPr marL="12201" marR="6100" indent="-12201"/>
            <a:r>
              <a:rPr lang="ru-RU" sz="1400" b="1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47 628 </a:t>
            </a:r>
            <a:r>
              <a:rPr lang="ru-RU" sz="1400" b="1" spc="-10" dirty="0" smtClean="0"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object 8"/>
          <p:cNvSpPr txBox="1"/>
          <p:nvPr/>
        </p:nvSpPr>
        <p:spPr>
          <a:xfrm>
            <a:off x="5061732" y="8671860"/>
            <a:ext cx="1219200" cy="538014"/>
          </a:xfrm>
          <a:prstGeom prst="rect">
            <a:avLst/>
          </a:prstGeom>
        </p:spPr>
        <p:txBody>
          <a:bodyPr vert="horz" wrap="square" lIns="0" tIns="29891" rIns="0" bIns="0" rtlCol="0">
            <a:spAutoFit/>
          </a:bodyPr>
          <a:lstStyle/>
          <a:p>
            <a:pPr marL="12201" marR="6100" indent="-12201"/>
            <a:r>
              <a:rPr lang="ru-RU" sz="1400" b="1" u="sng" spc="-14" dirty="0" smtClean="0">
                <a:latin typeface="Arial" panose="020B0604020202020204" pitchFamily="34" charset="0"/>
                <a:cs typeface="Arial" panose="020B0604020202020204" pitchFamily="34" charset="0"/>
              </a:rPr>
              <a:t>Новая цена:</a:t>
            </a:r>
          </a:p>
          <a:p>
            <a:pPr marL="12201" marR="6100" indent="-12201"/>
            <a:r>
              <a:rPr lang="ru-RU" sz="1900" b="1" spc="-14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23 814 </a:t>
            </a:r>
            <a:r>
              <a:rPr lang="ru-RU" sz="1900" b="1" spc="-1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₽</a:t>
            </a:r>
            <a:endParaRPr sz="19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556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3160</TotalTime>
  <Words>533</Words>
  <Application>Microsoft Office PowerPoint</Application>
  <PresentationFormat>Произвольный</PresentationFormat>
  <Paragraphs>149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O Yan</cp:lastModifiedBy>
  <cp:revision>164</cp:revision>
  <dcterms:created xsi:type="dcterms:W3CDTF">2019-08-20T14:18:11Z</dcterms:created>
  <dcterms:modified xsi:type="dcterms:W3CDTF">2020-03-16T10:45:50Z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2019-01-24T00:00:00Z</vt:filetime>
  </property>
  <property fmtid="{D5CDD505-2E9C-101B-9397-08002B2CF9AE}" pid="3" name="Creator">
    <vt:lpwstr>pdftk 2.02 - www.pdftk.com</vt:lpwstr>
  </property>
  <property fmtid="{D5CDD505-2E9C-101B-9397-08002B2CF9AE}" pid="4" name="LastSaved">
    <vt:filetime>2019-08-20T00:00:00Z</vt:filetime>
  </property>
</Properties>
</file>